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E8F"/>
    <a:srgbClr val="0E2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02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076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14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219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751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8369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7667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2613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92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808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512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15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404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074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01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82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245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962AA-7ED4-49AE-865D-B75F0A57D2C4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BF929F8-10A4-46E0-8FF5-D2BB17EA868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939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D5B5673-675D-4EFE-8343-1FD03A8A6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814" y="1"/>
            <a:ext cx="8654901" cy="1784354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endParaRPr lang="th-TH" b="1" dirty="0">
              <a:solidFill>
                <a:schemeClr val="accent4"/>
              </a:solidFill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A416-2885-4EF1-AC73-A62343C11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54327"/>
            <a:ext cx="9143999" cy="223906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l">
              <a:lnSpc>
                <a:spcPct val="170000"/>
              </a:lnSpc>
            </a:pPr>
            <a:r>
              <a:rPr lang="th-TH" sz="9600" b="1" u="sng" dirty="0">
                <a:solidFill>
                  <a:srgbClr val="00206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คุณสมบัติผู้มีสิทธิลงทะเบียน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th-TH" sz="8000" b="1" dirty="0">
                <a:solidFill>
                  <a:srgbClr val="002060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สัญชาติไทย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th-TH" sz="8000" b="1" dirty="0">
                <a:solidFill>
                  <a:srgbClr val="002060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อายุ 60 ปีขึ้นไป ( ยังไม่เคยลงทะเบียน )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th-TH" sz="8000" b="1" dirty="0">
                <a:solidFill>
                  <a:srgbClr val="002060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อายุ 59 ปี (เกิดตั้งแต่วันที่  2 ก.ย. 2504 - 1 ก.ย.2505 )</a:t>
            </a:r>
          </a:p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th-TH" sz="8000" b="1" dirty="0">
                <a:solidFill>
                  <a:srgbClr val="002060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ไม่เป็นผู้ได้รับสวัสดิการหรือสิทธิประโยชน์อื่นใดจากหน่วยงานของรัฐ,รัฐวิสาหกิจหรือ องค์กรปกครองส่วนท้องถิ่น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th-TH" sz="8000" dirty="0">
              <a:solidFill>
                <a:srgbClr val="002060"/>
              </a:solidFill>
              <a:latin typeface="Browallia New" panose="020B0604020202020204" pitchFamily="34" charset="-34"/>
              <a:cs typeface="Browallia New" panose="020B0604020202020204" pitchFamily="34" charset="-34"/>
              <a:sym typeface="Wingdings" panose="05000000000000000000" pitchFamily="2" charset="2"/>
            </a:endParaRPr>
          </a:p>
          <a:p>
            <a:pPr algn="l"/>
            <a:endParaRPr lang="th-TH" sz="8000" dirty="0">
              <a:solidFill>
                <a:srgbClr val="00206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/>
          </a:p>
        </p:txBody>
      </p:sp>
      <p:sp>
        <p:nvSpPr>
          <p:cNvPr id="4" name="ชื่อเรื่องรอง 2">
            <a:extLst>
              <a:ext uri="{FF2B5EF4-FFF2-40B4-BE49-F238E27FC236}">
                <a16:creationId xmlns:a16="http://schemas.microsoft.com/office/drawing/2014/main" id="{AC629B7B-84CB-40AA-9FE1-86DFEAD1ACDA}"/>
              </a:ext>
            </a:extLst>
          </p:cNvPr>
          <p:cNvSpPr txBox="1">
            <a:spLocks/>
          </p:cNvSpPr>
          <p:nvPr/>
        </p:nvSpPr>
        <p:spPr>
          <a:xfrm>
            <a:off x="0" y="4010297"/>
            <a:ext cx="9143999" cy="29225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th-TH" sz="3400" b="1" u="sng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เอกสารที่ใช้ลงทะเบียน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บัตรประชาชน (ตัวจริง+สำเนา)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ทะเบียนบ้าน (ตัวจริง+สำเนา)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สำเนาบัญชีธนาคาร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ลงทะเบียนได้ที่ งานพัฒนาชุมชน เทศบาลตำบลสันติสุข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ตั้งแต่เดือน ต.ค.2564 -30 พ.ย.2564 หรือ ม.ค.2565 – ก.ย.2565  วันจันทร์-วันศุกร์ เวลา 8.30 – 16.30 น.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เว้นวันหยุดราชการ  สอบถามเพิ่มเติมโทร.053-360-267 </a:t>
            </a:r>
            <a:endParaRPr lang="th-TH" sz="3200" b="1" dirty="0">
              <a:solidFill>
                <a:schemeClr val="accent6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  <a:sym typeface="Wingdings" panose="05000000000000000000" pitchFamily="2" charset="2"/>
            </a:endParaRPr>
          </a:p>
          <a:p>
            <a:pPr algn="l"/>
            <a:endParaRPr lang="th-TH" sz="3200" dirty="0">
              <a:solidFill>
                <a:schemeClr val="accent6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CA6F0404-B232-4FCF-A0A3-2363391BE5F8}"/>
              </a:ext>
            </a:extLst>
          </p:cNvPr>
          <p:cNvSpPr/>
          <p:nvPr/>
        </p:nvSpPr>
        <p:spPr>
          <a:xfrm>
            <a:off x="0" y="-31152"/>
            <a:ext cx="9143999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h-TH" sz="5400" b="1" dirty="0">
                <a:ln/>
                <a:solidFill>
                  <a:schemeClr val="accent3"/>
                </a:solidFill>
              </a:rPr>
              <a:t>      รับลงทะเบียนเบี้ยยังชีพผู้สูงอายุ</a:t>
            </a:r>
          </a:p>
          <a:p>
            <a:pPr algn="ctr"/>
            <a:r>
              <a:rPr lang="th-TH" sz="5400" b="1" dirty="0">
                <a:ln/>
                <a:solidFill>
                  <a:schemeClr val="accent3"/>
                </a:solidFill>
              </a:rPr>
              <a:t>       ประจำปีงบประมาณ 2565</a:t>
            </a:r>
          </a:p>
        </p:txBody>
      </p:sp>
      <p:sp>
        <p:nvSpPr>
          <p:cNvPr id="10" name="ลูกศร: ขวา 9">
            <a:extLst>
              <a:ext uri="{FF2B5EF4-FFF2-40B4-BE49-F238E27FC236}">
                <a16:creationId xmlns:a16="http://schemas.microsoft.com/office/drawing/2014/main" id="{A4525DD1-FFD4-4F42-99BE-9C6D09D01546}"/>
              </a:ext>
            </a:extLst>
          </p:cNvPr>
          <p:cNvSpPr/>
          <p:nvPr/>
        </p:nvSpPr>
        <p:spPr>
          <a:xfrm>
            <a:off x="265814" y="5837647"/>
            <a:ext cx="170121" cy="1382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3072E72E-8DFA-26F9-E8E9-EB47642D6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0" y="0"/>
            <a:ext cx="1551139" cy="16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51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0071CF6-0292-8DC3-03ED-78D05B123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9" y="184235"/>
            <a:ext cx="7019110" cy="984069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“</a:t>
            </a: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ทำบัตรประจำตัวคนพิการ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56698A0-BFD8-2A1A-4AE8-37135D826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004" y="1488613"/>
            <a:ext cx="7933510" cy="3880773"/>
          </a:xfrm>
        </p:spPr>
        <p:txBody>
          <a:bodyPr>
            <a:normAutofit fontScale="92500" lnSpcReduction="10000"/>
          </a:bodyPr>
          <a:lstStyle/>
          <a:p>
            <a:r>
              <a:rPr lang="th-TH" sz="4400" b="1" dirty="0">
                <a:latin typeface="Adobe Fangsong Std R" panose="02020400000000000000" pitchFamily="18" charset="-128"/>
                <a:ea typeface="Adobe Fangsong Std R" panose="02020400000000000000" pitchFamily="18" charset="-128"/>
                <a:cs typeface="+mj-cs"/>
              </a:rPr>
              <a:t>ต้องใช้อะไรบ้าง</a:t>
            </a:r>
            <a:r>
              <a:rPr lang="en-US" sz="4400" b="1" dirty="0">
                <a:latin typeface="Adobe Fangsong Std R" panose="02020400000000000000" pitchFamily="18" charset="-128"/>
                <a:ea typeface="Adobe Fangsong Std R" panose="02020400000000000000" pitchFamily="18" charset="-128"/>
                <a:cs typeface="Adobe Hebrew" panose="02040503050201020203" pitchFamily="18" charset="-79"/>
              </a:rPr>
              <a:t>?</a:t>
            </a:r>
          </a:p>
          <a:p>
            <a:endParaRPr lang="en-US" sz="4400" b="1" dirty="0">
              <a:latin typeface="Adobe Fangsong Std R" panose="02020400000000000000" pitchFamily="18" charset="-128"/>
              <a:ea typeface="Adobe Fangsong Std R" panose="02020400000000000000" pitchFamily="18" charset="-128"/>
              <a:cs typeface="Adobe Hebrew" panose="02040503050201020203" pitchFamily="18" charset="-79"/>
            </a:endParaRPr>
          </a:p>
          <a:p>
            <a:r>
              <a:rPr lang="en-US" sz="3900" b="1" dirty="0">
                <a:latin typeface="Adobe Arabic" panose="02040503050201020203" pitchFamily="18" charset="-78"/>
                <a:ea typeface="Adobe Fangsong Std R" panose="02020400000000000000" pitchFamily="18" charset="-128"/>
                <a:cs typeface="Adobe Arabic" panose="02040503050201020203" pitchFamily="18" charset="-78"/>
              </a:rPr>
              <a:t>1.</a:t>
            </a:r>
            <a:r>
              <a:rPr lang="th-TH" sz="3900" b="1" dirty="0">
                <a:latin typeface="Adobe Arabic" panose="02040503050201020203" pitchFamily="18" charset="-78"/>
                <a:ea typeface="Adobe Fangsong Std R" panose="02020400000000000000" pitchFamily="18" charset="-128"/>
                <a:cs typeface="Adobe Hebrew" panose="02040503050201020203" pitchFamily="18" charset="-79"/>
              </a:rPr>
              <a:t>สำเนาบัตรประชาชนคนพิการ</a:t>
            </a:r>
          </a:p>
          <a:p>
            <a:r>
              <a:rPr lang="th-TH" sz="3900" b="1" dirty="0">
                <a:latin typeface="Adobe Arabic" panose="02040503050201020203" pitchFamily="18" charset="-78"/>
                <a:ea typeface="Adobe Fangsong Std R" panose="02020400000000000000" pitchFamily="18" charset="-128"/>
                <a:cs typeface="+mj-cs"/>
              </a:rPr>
              <a:t>2.สำเนาทะเบียนบ้านคนพิการ</a:t>
            </a:r>
          </a:p>
          <a:p>
            <a:r>
              <a:rPr lang="th-TH" sz="3900" b="1" dirty="0">
                <a:latin typeface="Adobe Arabic" panose="02040503050201020203" pitchFamily="18" charset="-78"/>
                <a:ea typeface="Adobe Fangsong Std R" panose="02020400000000000000" pitchFamily="18" charset="-128"/>
                <a:cs typeface="+mj-cs"/>
              </a:rPr>
              <a:t>3.เอกสารรับรองความพิการ(ออกโดยแพทย์)</a:t>
            </a:r>
          </a:p>
          <a:p>
            <a:r>
              <a:rPr lang="th-TH" sz="3900" b="1" dirty="0">
                <a:latin typeface="Adobe Arabic" panose="02040503050201020203" pitchFamily="18" charset="-78"/>
                <a:ea typeface="Adobe Fangsong Std R" panose="02020400000000000000" pitchFamily="18" charset="-128"/>
                <a:cs typeface="+mj-cs"/>
              </a:rPr>
              <a:t>4.รูปถ่าย 2 นิ้ว 2 ใบ</a:t>
            </a:r>
          </a:p>
          <a:p>
            <a:endParaRPr lang="th-TH" sz="4400" b="1" dirty="0">
              <a:latin typeface="Adobe Fangsong Std R" panose="02020400000000000000" pitchFamily="18" charset="-128"/>
              <a:ea typeface="Adobe Fangsong Std R" panose="02020400000000000000" pitchFamily="18" charset="-128"/>
              <a:cs typeface="+mj-cs"/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BE860114-021F-AAD0-0612-A1E26A229868}"/>
              </a:ext>
            </a:extLst>
          </p:cNvPr>
          <p:cNvSpPr/>
          <p:nvPr/>
        </p:nvSpPr>
        <p:spPr>
          <a:xfrm>
            <a:off x="910047" y="2047603"/>
            <a:ext cx="2521130" cy="643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rgbClr val="002060"/>
                </a:solidFill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เอกสารคนพิการ</a:t>
            </a:r>
          </a:p>
        </p:txBody>
      </p:sp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1BCCD5FA-A502-9218-9571-A481790AA12A}"/>
              </a:ext>
            </a:extLst>
          </p:cNvPr>
          <p:cNvSpPr/>
          <p:nvPr/>
        </p:nvSpPr>
        <p:spPr>
          <a:xfrm>
            <a:off x="4110447" y="5046350"/>
            <a:ext cx="2521130" cy="6433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>
                <a:solidFill>
                  <a:schemeClr val="tx2">
                    <a:lumMod val="75000"/>
                  </a:schemeClr>
                </a:solidFill>
                <a:highlight>
                  <a:srgbClr val="FBAE8F"/>
                </a:highlight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เอกสารผู้ดูแลคนพิการ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E668E9A0-A74F-8FF5-7D07-F47552CB5025}"/>
              </a:ext>
            </a:extLst>
          </p:cNvPr>
          <p:cNvSpPr txBox="1"/>
          <p:nvPr/>
        </p:nvSpPr>
        <p:spPr>
          <a:xfrm>
            <a:off x="3796621" y="5689695"/>
            <a:ext cx="4550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0070C0"/>
                </a:solidFill>
              </a:rPr>
              <a:t>1.บัตรประชาชนผู้ดูแล</a:t>
            </a:r>
          </a:p>
          <a:p>
            <a:r>
              <a:rPr lang="th-TH" sz="3600" dirty="0">
                <a:solidFill>
                  <a:srgbClr val="0070C0"/>
                </a:solidFill>
              </a:rPr>
              <a:t>2.สำเนาทะเบียนบ้านผู้ดูแล</a:t>
            </a:r>
          </a:p>
        </p:txBody>
      </p:sp>
    </p:spTree>
    <p:extLst>
      <p:ext uri="{BB962C8B-B14F-4D97-AF65-F5344CB8AC3E}">
        <p14:creationId xmlns:p14="http://schemas.microsoft.com/office/powerpoint/2010/main" val="327159922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184</Words>
  <Application>Microsoft Office PowerPoint</Application>
  <PresentationFormat>นำเสนอทางหน้าจอ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10" baseType="lpstr">
      <vt:lpstr>Adobe Fangsong Std R</vt:lpstr>
      <vt:lpstr>Adobe Arabic</vt:lpstr>
      <vt:lpstr>Arial</vt:lpstr>
      <vt:lpstr>Browallia New</vt:lpstr>
      <vt:lpstr>Trebuchet MS</vt:lpstr>
      <vt:lpstr>Wingdings</vt:lpstr>
      <vt:lpstr>Wingdings 3</vt:lpstr>
      <vt:lpstr>เหลี่ยมเพชร</vt:lpstr>
      <vt:lpstr>งานนำเสนอ PowerPoint</vt:lpstr>
      <vt:lpstr>“ทำบัตรประจำตัวคนพิการ”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Rider</dc:creator>
  <cp:lastModifiedBy>katay ya</cp:lastModifiedBy>
  <cp:revision>5</cp:revision>
  <dcterms:created xsi:type="dcterms:W3CDTF">2021-09-08T08:40:16Z</dcterms:created>
  <dcterms:modified xsi:type="dcterms:W3CDTF">2023-06-15T11:00:13Z</dcterms:modified>
</cp:coreProperties>
</file>